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67" r:id="rId3"/>
    <p:sldId id="257" r:id="rId4"/>
    <p:sldId id="258" r:id="rId5"/>
    <p:sldId id="259" r:id="rId6"/>
    <p:sldId id="260" r:id="rId7"/>
    <p:sldId id="261" r:id="rId8"/>
    <p:sldId id="263" r:id="rId9"/>
    <p:sldId id="262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9897917-7780-46C7-9CA3-5B46634FD96E}" type="datetimeFigureOut">
              <a:rPr lang="en-US" smtClean="0"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671B5F0C-1B0A-4356-A2D0-6FFE013B5AC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97917-7780-46C7-9CA3-5B46634FD96E}" type="datetimeFigureOut">
              <a:rPr lang="en-US" smtClean="0"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B5F0C-1B0A-4356-A2D0-6FFE013B5A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97917-7780-46C7-9CA3-5B46634FD96E}" type="datetimeFigureOut">
              <a:rPr lang="en-US" smtClean="0"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B5F0C-1B0A-4356-A2D0-6FFE013B5A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97917-7780-46C7-9CA3-5B46634FD96E}" type="datetimeFigureOut">
              <a:rPr lang="en-US" smtClean="0"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B5F0C-1B0A-4356-A2D0-6FFE013B5ACC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9897917-7780-46C7-9CA3-5B46634FD96E}" type="datetimeFigureOut">
              <a:rPr lang="en-US" smtClean="0"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B5F0C-1B0A-4356-A2D0-6FFE013B5ACC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97917-7780-46C7-9CA3-5B46634FD96E}" type="datetimeFigureOut">
              <a:rPr lang="en-US" smtClean="0"/>
              <a:t>9/28/2012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B5F0C-1B0A-4356-A2D0-6FFE013B5AC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97917-7780-46C7-9CA3-5B46634FD96E}" type="datetimeFigureOut">
              <a:rPr lang="en-US" smtClean="0"/>
              <a:t>9/28/2012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B5F0C-1B0A-4356-A2D0-6FFE013B5AC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9897917-7780-46C7-9CA3-5B46634FD96E}" type="datetimeFigureOut">
              <a:rPr lang="en-US" smtClean="0"/>
              <a:t>9/28/2012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B5F0C-1B0A-4356-A2D0-6FFE013B5ACC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97917-7780-46C7-9CA3-5B46634FD96E}" type="datetimeFigureOut">
              <a:rPr lang="en-US" smtClean="0"/>
              <a:t>9/28/2012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B5F0C-1B0A-4356-A2D0-6FFE013B5A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9897917-7780-46C7-9CA3-5B46634FD96E}" type="datetimeFigureOut">
              <a:rPr lang="en-US" smtClean="0"/>
              <a:t>9/28/2012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B5F0C-1B0A-4356-A2D0-6FFE013B5AC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9897917-7780-46C7-9CA3-5B46634FD96E}" type="datetimeFigureOut">
              <a:rPr lang="en-US" smtClean="0"/>
              <a:t>9/28/2012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B5F0C-1B0A-4356-A2D0-6FFE013B5ACC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49897917-7780-46C7-9CA3-5B46634FD96E}" type="datetimeFigureOut">
              <a:rPr lang="en-US" smtClean="0"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671B5F0C-1B0A-4356-A2D0-6FFE013B5AC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352800" y="3048000"/>
            <a:ext cx="5120640" cy="1581150"/>
          </a:xfrm>
        </p:spPr>
        <p:txBody>
          <a:bodyPr/>
          <a:lstStyle/>
          <a:p>
            <a:r>
              <a:rPr lang="en-US" dirty="0" smtClean="0"/>
              <a:t>En </a:t>
            </a:r>
            <a:r>
              <a:rPr lang="en-US" dirty="0" err="1" smtClean="0"/>
              <a:t>Famille</a:t>
            </a:r>
            <a:r>
              <a:rPr lang="en-US" dirty="0" smtClean="0"/>
              <a:t> et Après les </a:t>
            </a:r>
            <a:r>
              <a:rPr lang="en-US" dirty="0" err="1" smtClean="0"/>
              <a:t>cours</a:t>
            </a:r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352800" y="2057400"/>
            <a:ext cx="5120640" cy="2304288"/>
          </a:xfrm>
        </p:spPr>
        <p:txBody>
          <a:bodyPr>
            <a:normAutofit/>
          </a:bodyPr>
          <a:lstStyle/>
          <a:p>
            <a:pPr algn="ctr"/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378241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En </a:t>
            </a:r>
            <a:r>
              <a:rPr lang="fr-FR" dirty="0"/>
              <a:t>été, j’adore la plage. 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981200"/>
            <a:ext cx="4662880" cy="3492659"/>
          </a:xfrm>
        </p:spPr>
      </p:pic>
    </p:spTree>
    <p:extLst>
      <p:ext uri="{BB962C8B-B14F-4D97-AF65-F5344CB8AC3E}">
        <p14:creationId xmlns:p14="http://schemas.microsoft.com/office/powerpoint/2010/main" val="279138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Je vais rarement au cinéma.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99" y="2143990"/>
            <a:ext cx="4800601" cy="4145974"/>
          </a:xfrm>
        </p:spPr>
      </p:pic>
    </p:spTree>
    <p:extLst>
      <p:ext uri="{BB962C8B-B14F-4D97-AF65-F5344CB8AC3E}">
        <p14:creationId xmlns:p14="http://schemas.microsoft.com/office/powerpoint/2010/main" val="4076452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/>
              <a:t>De temps en temps, je mange un sandwich au jambon.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2438400"/>
            <a:ext cx="6112276" cy="2498271"/>
          </a:xfrm>
        </p:spPr>
      </p:pic>
    </p:spTree>
    <p:extLst>
      <p:ext uri="{BB962C8B-B14F-4D97-AF65-F5344CB8AC3E}">
        <p14:creationId xmlns:p14="http://schemas.microsoft.com/office/powerpoint/2010/main" val="427775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0"/>
            <a:ext cx="8591550" cy="1066801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Je m’appelle </a:t>
            </a:r>
            <a:r>
              <a:rPr lang="fr-FR" dirty="0" err="1" smtClean="0"/>
              <a:t>Micayla</a:t>
            </a:r>
            <a:r>
              <a:rPr lang="fr-FR" dirty="0" smtClean="0"/>
              <a:t>. </a:t>
            </a:r>
            <a:r>
              <a:rPr lang="fr-FR" dirty="0"/>
              <a:t>J’ai les yeux marron et les cheveux blonds. Je suis grande. Je suis sportive et intelligente. J’aime les bananes. Je suis de Plymouth. 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819400"/>
            <a:ext cx="5286531" cy="3505200"/>
          </a:xfrm>
        </p:spPr>
      </p:pic>
    </p:spTree>
    <p:extLst>
      <p:ext uri="{BB962C8B-B14F-4D97-AF65-F5344CB8AC3E}">
        <p14:creationId xmlns:p14="http://schemas.microsoft.com/office/powerpoint/2010/main" val="340395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0800000" flipV="1">
            <a:off x="609600" y="2514600"/>
            <a:ext cx="8229600" cy="182562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 smtClean="0"/>
              <a:t/>
            </a:r>
            <a:br>
              <a:rPr lang="fr-FR" dirty="0" smtClean="0"/>
            </a:b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Ma </a:t>
            </a:r>
            <a:r>
              <a:rPr lang="fr-FR" dirty="0"/>
              <a:t>mère s’appelle Rita. Elle est marrante et petite. Elle a les cheveux très courts et les yeux bleus. Elle est sociable et gentille. Elle aime le jus de fruits et elle aime aussi lire.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2895600"/>
            <a:ext cx="2153923" cy="3609975"/>
          </a:xfrm>
        </p:spPr>
      </p:pic>
    </p:spTree>
    <p:extLst>
      <p:ext uri="{BB962C8B-B14F-4D97-AF65-F5344CB8AC3E}">
        <p14:creationId xmlns:p14="http://schemas.microsoft.com/office/powerpoint/2010/main" val="1041655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0800000" flipV="1">
            <a:off x="609600" y="2438400"/>
            <a:ext cx="8229600" cy="167956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Mon père s’appelle Mike. Il a les cheveux noirs et les yeux marron. Il est grand, sociable et intelligent. Il est mince et sportif. Il aime les saucisses.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2819400"/>
            <a:ext cx="2310352" cy="3886200"/>
          </a:xfrm>
        </p:spPr>
      </p:pic>
    </p:spTree>
    <p:extLst>
      <p:ext uri="{BB962C8B-B14F-4D97-AF65-F5344CB8AC3E}">
        <p14:creationId xmlns:p14="http://schemas.microsoft.com/office/powerpoint/2010/main" val="125155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905000"/>
            <a:ext cx="8229600" cy="274638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J’ai un frère. Mon frère s’appelle Matt. Il n’est ni grand, ni petit. Il est mince. Il a les cheveux blonds et les yeux bleus. Il aime la limonade.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2514600"/>
            <a:ext cx="3405187" cy="3379680"/>
          </a:xfrm>
        </p:spPr>
      </p:pic>
    </p:spTree>
    <p:extLst>
      <p:ext uri="{BB962C8B-B14F-4D97-AF65-F5344CB8AC3E}">
        <p14:creationId xmlns:p14="http://schemas.microsoft.com/office/powerpoint/2010/main" val="157222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J’aime beaucoup mon amie </a:t>
            </a:r>
            <a:r>
              <a:rPr lang="fr-FR" dirty="0" err="1"/>
              <a:t>Alaura</a:t>
            </a:r>
            <a:r>
              <a:rPr lang="fr-FR" dirty="0"/>
              <a:t> parce qu’elle est très intelligente et très sociable. Elle a les cheveux blonds et les yeux bleus. Elle est petite. Elle aime le jazz et elle aime aussi lire.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2743200"/>
            <a:ext cx="3886200" cy="3700338"/>
          </a:xfrm>
        </p:spPr>
      </p:pic>
    </p:spTree>
    <p:extLst>
      <p:ext uri="{BB962C8B-B14F-4D97-AF65-F5344CB8AC3E}">
        <p14:creationId xmlns:p14="http://schemas.microsoft.com/office/powerpoint/2010/main" val="2693064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dirty="0"/>
              <a:t>Je fais du volley cinq fois par semaine.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1905000"/>
            <a:ext cx="3505200" cy="4064001"/>
          </a:xfrm>
        </p:spPr>
      </p:pic>
    </p:spTree>
    <p:extLst>
      <p:ext uri="{BB962C8B-B14F-4D97-AF65-F5344CB8AC3E}">
        <p14:creationId xmlns:p14="http://schemas.microsoft.com/office/powerpoint/2010/main" val="388977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8591550" cy="1066801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Tous les étudiants de la classe de français sont drôles.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2286000"/>
            <a:ext cx="6757582" cy="3962400"/>
          </a:xfrm>
        </p:spPr>
      </p:pic>
    </p:spTree>
    <p:extLst>
      <p:ext uri="{BB962C8B-B14F-4D97-AF65-F5344CB8AC3E}">
        <p14:creationId xmlns:p14="http://schemas.microsoft.com/office/powerpoint/2010/main" val="26383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/>
              <a:t>Après les cours de français je vais en </a:t>
            </a:r>
            <a:r>
              <a:rPr lang="fr-FR" dirty="0" smtClean="0"/>
              <a:t>histoire.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1717380"/>
            <a:ext cx="5181600" cy="3788326"/>
          </a:xfrm>
        </p:spPr>
      </p:pic>
    </p:spTree>
    <p:extLst>
      <p:ext uri="{BB962C8B-B14F-4D97-AF65-F5344CB8AC3E}">
        <p14:creationId xmlns:p14="http://schemas.microsoft.com/office/powerpoint/2010/main" val="413533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TC101790493[[fn=SOHO]]</Template>
  <TotalTime>84</TotalTime>
  <Words>201</Words>
  <Application>Microsoft Office PowerPoint</Application>
  <PresentationFormat>On-screen Show (4:3)</PresentationFormat>
  <Paragraphs>12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Soho</vt:lpstr>
      <vt:lpstr>PowerPoint Presentation</vt:lpstr>
      <vt:lpstr>Je m’appelle Micayla. J’ai les yeux marron et les cheveux blonds. Je suis grande. Je suis sportive et intelligente. J’aime les bananes. Je suis de Plymouth. </vt:lpstr>
      <vt:lpstr>   Ma mère s’appelle Rita. Elle est marrante et petite. Elle a les cheveux très courts et les yeux bleus. Elle est sociable et gentille. Elle aime le jus de fruits et elle aime aussi lire. </vt:lpstr>
      <vt:lpstr>Mon père s’appelle Mike. Il a les cheveux noirs et les yeux marron. Il est grand, sociable et intelligent. Il est mince et sportif. Il aime les saucisses.</vt:lpstr>
      <vt:lpstr>J’ai un frère. Mon frère s’appelle Matt. Il n’est ni grand, ni petit. Il est mince. Il a les cheveux blonds et les yeux bleus. Il aime la limonade. </vt:lpstr>
      <vt:lpstr>J’aime beaucoup mon amie Alaura parce qu’elle est très intelligente et très sociable. Elle a les cheveux blonds et les yeux bleus. Elle est petite. Elle aime le jazz et elle aime aussi lire.  </vt:lpstr>
      <vt:lpstr>Je fais du volley cinq fois par semaine.</vt:lpstr>
      <vt:lpstr>Tous les étudiants de la classe de français sont drôles. </vt:lpstr>
      <vt:lpstr>Après les cours de français je vais en histoire.</vt:lpstr>
      <vt:lpstr>En été, j’adore la plage. </vt:lpstr>
      <vt:lpstr>Je vais rarement au cinéma.</vt:lpstr>
      <vt:lpstr>De temps en temps, je mange un sandwich au jambon.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Micayla Rothberg</dc:title>
  <dc:creator>generic Plymouth teacher acct</dc:creator>
  <cp:lastModifiedBy>PNHS Student</cp:lastModifiedBy>
  <cp:revision>11</cp:revision>
  <dcterms:created xsi:type="dcterms:W3CDTF">2012-09-26T11:34:34Z</dcterms:created>
  <dcterms:modified xsi:type="dcterms:W3CDTF">2012-09-28T11:57:26Z</dcterms:modified>
</cp:coreProperties>
</file>